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9" r:id="rId3"/>
    <p:sldId id="260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94694"/>
  </p:normalViewPr>
  <p:slideViewPr>
    <p:cSldViewPr snapToGrid="0" snapToObjects="1">
      <p:cViewPr varScale="1">
        <p:scale>
          <a:sx n="90" d="100"/>
          <a:sy n="90" d="100"/>
        </p:scale>
        <p:origin x="89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presProps" Target="presProps.xml"/><Relationship Id="rId6" Type="http://schemas.openxmlformats.org/officeDocument/2006/relationships/viewProps" Target="viewProps.xml"/><Relationship Id="rId7" Type="http://schemas.openxmlformats.org/officeDocument/2006/relationships/theme" Target="theme/theme1.xml"/><Relationship Id="rId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de-D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BAD53-E61D-164B-8191-DDA767D1A845}" type="datetimeFigureOut">
              <a:rPr lang="de-DE" smtClean="0"/>
              <a:t>12.07.16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698C7-F98E-7545-B8D5-444C8D9537E9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329740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BAD53-E61D-164B-8191-DDA767D1A845}" type="datetimeFigureOut">
              <a:rPr lang="de-DE" smtClean="0"/>
              <a:t>12.07.16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698C7-F98E-7545-B8D5-444C8D9537E9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286987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BAD53-E61D-164B-8191-DDA767D1A845}" type="datetimeFigureOut">
              <a:rPr lang="de-DE" smtClean="0"/>
              <a:t>12.07.16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698C7-F98E-7545-B8D5-444C8D9537E9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379652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BAD53-E61D-164B-8191-DDA767D1A845}" type="datetimeFigureOut">
              <a:rPr lang="de-DE" smtClean="0"/>
              <a:t>12.07.16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698C7-F98E-7545-B8D5-444C8D9537E9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2769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BAD53-E61D-164B-8191-DDA767D1A845}" type="datetimeFigureOut">
              <a:rPr lang="de-DE" smtClean="0"/>
              <a:t>12.07.16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698C7-F98E-7545-B8D5-444C8D9537E9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45314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BAD53-E61D-164B-8191-DDA767D1A845}" type="datetimeFigureOut">
              <a:rPr lang="de-DE" smtClean="0"/>
              <a:t>12.07.16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698C7-F98E-7545-B8D5-444C8D9537E9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193139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BAD53-E61D-164B-8191-DDA767D1A845}" type="datetimeFigureOut">
              <a:rPr lang="de-DE" smtClean="0"/>
              <a:t>12.07.16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698C7-F98E-7545-B8D5-444C8D9537E9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323878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BAD53-E61D-164B-8191-DDA767D1A845}" type="datetimeFigureOut">
              <a:rPr lang="de-DE" smtClean="0"/>
              <a:t>12.07.16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698C7-F98E-7545-B8D5-444C8D9537E9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430530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BAD53-E61D-164B-8191-DDA767D1A845}" type="datetimeFigureOut">
              <a:rPr lang="de-DE" smtClean="0"/>
              <a:t>12.07.16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698C7-F98E-7545-B8D5-444C8D9537E9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837689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BAD53-E61D-164B-8191-DDA767D1A845}" type="datetimeFigureOut">
              <a:rPr lang="de-DE" smtClean="0"/>
              <a:t>12.07.16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698C7-F98E-7545-B8D5-444C8D9537E9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198988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BAD53-E61D-164B-8191-DDA767D1A845}" type="datetimeFigureOut">
              <a:rPr lang="de-DE" smtClean="0"/>
              <a:t>12.07.16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698C7-F98E-7545-B8D5-444C8D9537E9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046257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1BAD53-E61D-164B-8191-DDA767D1A845}" type="datetimeFigureOut">
              <a:rPr lang="de-DE" smtClean="0"/>
              <a:t>12.07.16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F698C7-F98E-7545-B8D5-444C8D9537E9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792338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tiff"/><Relationship Id="rId5" Type="http://schemas.openxmlformats.org/officeDocument/2006/relationships/image" Target="../media/image4.tiff"/><Relationship Id="rId6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4" Type="http://schemas.openxmlformats.org/officeDocument/2006/relationships/image" Target="../media/image8.tiff"/><Relationship Id="rId5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Sensoren und Aktuatoren</a:t>
            </a:r>
            <a:endParaRPr lang="de-D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7575" y="1683078"/>
            <a:ext cx="2341563" cy="160937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28701" y="2144902"/>
            <a:ext cx="15144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 err="1" smtClean="0"/>
              <a:t>Servo</a:t>
            </a:r>
            <a:endParaRPr lang="de-DE" dirty="0"/>
          </a:p>
        </p:txBody>
      </p:sp>
      <p:sp>
        <p:nvSpPr>
          <p:cNvPr id="6" name="TextBox 5"/>
          <p:cNvSpPr txBox="1"/>
          <p:nvPr/>
        </p:nvSpPr>
        <p:spPr>
          <a:xfrm>
            <a:off x="4930774" y="2722892"/>
            <a:ext cx="15144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 err="1" smtClean="0"/>
              <a:t>Neopixel</a:t>
            </a:r>
            <a:endParaRPr lang="de-DE" dirty="0"/>
          </a:p>
        </p:txBody>
      </p:sp>
      <p:sp>
        <p:nvSpPr>
          <p:cNvPr id="7" name="TextBox 6"/>
          <p:cNvSpPr txBox="1"/>
          <p:nvPr/>
        </p:nvSpPr>
        <p:spPr>
          <a:xfrm>
            <a:off x="1033464" y="4786830"/>
            <a:ext cx="32099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 smtClean="0"/>
              <a:t>Kapazitätssensor</a:t>
            </a:r>
            <a:endParaRPr lang="de-DE" dirty="0"/>
          </a:p>
        </p:txBody>
      </p:sp>
      <p:sp>
        <p:nvSpPr>
          <p:cNvPr id="8" name="TextBox 7"/>
          <p:cNvSpPr txBox="1"/>
          <p:nvPr/>
        </p:nvSpPr>
        <p:spPr>
          <a:xfrm>
            <a:off x="8248652" y="5057367"/>
            <a:ext cx="188594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 smtClean="0"/>
              <a:t>Leitender Faden</a:t>
            </a:r>
            <a:endParaRPr lang="de-DE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8734664" y="2936038"/>
            <a:ext cx="18859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 smtClean="0"/>
              <a:t>Pulssensor</a:t>
            </a:r>
            <a:endParaRPr lang="de-DE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9651" y="3421839"/>
            <a:ext cx="1493372" cy="149337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2649" y="5218517"/>
            <a:ext cx="1585914" cy="158591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19779" y="1251045"/>
            <a:ext cx="2943694" cy="147184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44090" y="4195625"/>
            <a:ext cx="2228850" cy="222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079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Weitere Anwendungsmöglichkeiten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Meditationsmusik</a:t>
            </a:r>
          </a:p>
          <a:p>
            <a:endParaRPr lang="de-DE" dirty="0"/>
          </a:p>
          <a:p>
            <a:pPr lvl="8"/>
            <a:endParaRPr lang="de-DE" sz="2800" dirty="0" smtClean="0"/>
          </a:p>
          <a:p>
            <a:pPr lvl="8"/>
            <a:r>
              <a:rPr lang="de-DE" sz="2800" dirty="0" smtClean="0"/>
              <a:t>Ergotherapie nach Schlaganfall</a:t>
            </a:r>
            <a:endParaRPr lang="de-DE" sz="2800" dirty="0" smtClean="0"/>
          </a:p>
          <a:p>
            <a:endParaRPr lang="de-DE" dirty="0" smtClean="0"/>
          </a:p>
          <a:p>
            <a:r>
              <a:rPr lang="de-DE" dirty="0" smtClean="0"/>
              <a:t>Musiker</a:t>
            </a:r>
          </a:p>
          <a:p>
            <a:endParaRPr lang="de-DE" dirty="0" smtClean="0"/>
          </a:p>
          <a:p>
            <a:pPr lvl="8"/>
            <a:r>
              <a:rPr lang="de-DE" sz="2800" dirty="0" smtClean="0"/>
              <a:t>Spielerisches Lernen für Kinder</a:t>
            </a:r>
            <a:endParaRPr lang="de-DE" sz="28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0420" y="1463675"/>
            <a:ext cx="1287238" cy="13938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6533" y="2505869"/>
            <a:ext cx="1657267" cy="14954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0338" y="3658394"/>
            <a:ext cx="1814512" cy="115808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96533" y="4572001"/>
            <a:ext cx="1928812" cy="1928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2823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Video</a:t>
            </a:r>
            <a:endParaRPr lang="de-DE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5317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</TotalTime>
  <Words>21</Words>
  <Application>Microsoft Macintosh PowerPoint</Application>
  <PresentationFormat>Widescreen</PresentationFormat>
  <Paragraphs>16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Calibri</vt:lpstr>
      <vt:lpstr>Calibri Light</vt:lpstr>
      <vt:lpstr>Arial</vt:lpstr>
      <vt:lpstr>Office Theme</vt:lpstr>
      <vt:lpstr>Sensoren und Aktuatoren</vt:lpstr>
      <vt:lpstr>Weitere Anwendungsmöglichkeiten</vt:lpstr>
      <vt:lpstr>Video</vt:lpstr>
    </vt:vector>
  </TitlesOfParts>
  <Company/>
  <LinksUpToDate>false</LinksUpToDate>
  <SharedDoc>false</SharedDoc>
  <HyperlinksChanged>false</HyperlinksChanged>
  <AppVersion>15.0023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Julia Kindelsberger</dc:creator>
  <cp:lastModifiedBy>Julia Kindelsberger</cp:lastModifiedBy>
  <cp:revision>5</cp:revision>
  <dcterms:created xsi:type="dcterms:W3CDTF">2016-07-10T15:25:42Z</dcterms:created>
  <dcterms:modified xsi:type="dcterms:W3CDTF">2016-07-12T19:01:50Z</dcterms:modified>
</cp:coreProperties>
</file>